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UvV9p8Ma32BLKwgl8tQsf5oEI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899C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1"/>
          <p:cNvSpPr txBox="1">
            <a:spLocks noGrp="1"/>
          </p:cNvSpPr>
          <p:nvPr>
            <p:ph type="ctrTitle"/>
          </p:nvPr>
        </p:nvSpPr>
        <p:spPr>
          <a:xfrm>
            <a:off x="697832" y="120316"/>
            <a:ext cx="10615103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ubTitle" idx="1"/>
          </p:nvPr>
        </p:nvSpPr>
        <p:spPr>
          <a:xfrm>
            <a:off x="697831" y="1005725"/>
            <a:ext cx="10615103" cy="10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1248778"/>
            <a:ext cx="771692" cy="7716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/>
          <p:nvPr/>
        </p:nvSpPr>
        <p:spPr>
          <a:xfrm>
            <a:off x="697831" y="2646947"/>
            <a:ext cx="10756232" cy="3709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1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1"/>
          <p:cNvPicPr preferRelativeResize="0"/>
          <p:nvPr/>
        </p:nvPicPr>
        <p:blipFill rotWithShape="1">
          <a:blip r:embed="rId3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nk, Pair, Share">
  <p:cSld name="Think, Pair, Share">
    <p:bg>
      <p:bgPr>
        <a:solidFill>
          <a:schemeClr val="l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6031788"/>
            <a:ext cx="771692" cy="771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20"/>
          <p:cNvCxnSpPr/>
          <p:nvPr/>
        </p:nvCxnSpPr>
        <p:spPr>
          <a:xfrm>
            <a:off x="2847064" y="6320088"/>
            <a:ext cx="6497872" cy="0"/>
          </a:xfrm>
          <a:prstGeom prst="straightConnector1">
            <a:avLst/>
          </a:prstGeom>
          <a:noFill/>
          <a:ln w="41275" cap="flat" cmpd="sng">
            <a:solidFill>
              <a:srgbClr val="1899C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0" descr="Cycle with peo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5350" y="-973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697832" y="2714624"/>
            <a:ext cx="10615103" cy="317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697831" y="122503"/>
            <a:ext cx="53259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Think, Pair, Share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4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ky">
  <p:cSld name="Blue Sky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6031788"/>
            <a:ext cx="771692" cy="771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1"/>
          <p:cNvCxnSpPr/>
          <p:nvPr/>
        </p:nvCxnSpPr>
        <p:spPr>
          <a:xfrm>
            <a:off x="2847064" y="6320088"/>
            <a:ext cx="6497872" cy="0"/>
          </a:xfrm>
          <a:prstGeom prst="straightConnector1">
            <a:avLst/>
          </a:prstGeom>
          <a:noFill/>
          <a:ln w="41275" cap="flat" cmpd="sng">
            <a:solidFill>
              <a:srgbClr val="1899C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21" descr="Hot air ballo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8421" y="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697832" y="2714624"/>
            <a:ext cx="10615103" cy="317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697831" y="122503"/>
            <a:ext cx="53259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Sky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">
    <p:bg>
      <p:bgPr>
        <a:solidFill>
          <a:schemeClr val="l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6031788"/>
            <a:ext cx="771692" cy="771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2"/>
          <p:cNvCxnSpPr/>
          <p:nvPr/>
        </p:nvCxnSpPr>
        <p:spPr>
          <a:xfrm>
            <a:off x="2847064" y="6320088"/>
            <a:ext cx="6497872" cy="0"/>
          </a:xfrm>
          <a:prstGeom prst="straightConnector1">
            <a:avLst/>
          </a:prstGeom>
          <a:noFill/>
          <a:ln w="41275" cap="flat" cmpd="sng">
            <a:solidFill>
              <a:srgbClr val="1899C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" name="Google Shape;132;p22" descr="Closed quotation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3140" y="1692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697832" y="2714625"/>
            <a:ext cx="10615103" cy="286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697831" y="122503"/>
            <a:ext cx="53259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Quotation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2"/>
          </p:nvPr>
        </p:nvSpPr>
        <p:spPr>
          <a:xfrm>
            <a:off x="697832" y="5695406"/>
            <a:ext cx="10615102" cy="62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4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lection">
  <p:cSld name="Reflection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6031788"/>
            <a:ext cx="771692" cy="771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3"/>
          <p:cNvCxnSpPr/>
          <p:nvPr/>
        </p:nvCxnSpPr>
        <p:spPr>
          <a:xfrm>
            <a:off x="2847064" y="6320088"/>
            <a:ext cx="6497872" cy="0"/>
          </a:xfrm>
          <a:prstGeom prst="straightConnector1">
            <a:avLst/>
          </a:prstGeom>
          <a:noFill/>
          <a:ln w="41275" cap="flat" cmpd="sng">
            <a:solidFill>
              <a:srgbClr val="1899C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23" descr="Head with gea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7146" y="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697832" y="2714624"/>
            <a:ext cx="10615103" cy="317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/>
          <p:nvPr/>
        </p:nvSpPr>
        <p:spPr>
          <a:xfrm>
            <a:off x="697831" y="122503"/>
            <a:ext cx="53259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Reflection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4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Tube/TED Talk">
  <p:cSld name="YouTube/TED Talk"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 txBox="1">
            <a:spLocks noGrp="1"/>
          </p:cNvSpPr>
          <p:nvPr>
            <p:ph type="ctrTitle"/>
          </p:nvPr>
        </p:nvSpPr>
        <p:spPr>
          <a:xfrm>
            <a:off x="697832" y="120316"/>
            <a:ext cx="10615103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6031788"/>
            <a:ext cx="771692" cy="771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24"/>
          <p:cNvCxnSpPr/>
          <p:nvPr/>
        </p:nvCxnSpPr>
        <p:spPr>
          <a:xfrm>
            <a:off x="2847064" y="6320088"/>
            <a:ext cx="6497872" cy="0"/>
          </a:xfrm>
          <a:prstGeom prst="straightConnector1">
            <a:avLst/>
          </a:prstGeom>
          <a:noFill/>
          <a:ln w="41275" cap="flat" cmpd="sng">
            <a:solidFill>
              <a:srgbClr val="1899C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24" descr="Presentation with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3906" y="-1280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>
            <a:spLocks noGrp="1"/>
          </p:cNvSpPr>
          <p:nvPr>
            <p:ph type="media" idx="2"/>
          </p:nvPr>
        </p:nvSpPr>
        <p:spPr>
          <a:xfrm>
            <a:off x="697832" y="2409389"/>
            <a:ext cx="10615103" cy="335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4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">
  <p:cSld name="Homework">
    <p:bg>
      <p:bgPr>
        <a:solidFill>
          <a:schemeClr val="lt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6031788"/>
            <a:ext cx="771692" cy="771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/>
          <p:nvPr/>
        </p:nvSpPr>
        <p:spPr>
          <a:xfrm>
            <a:off x="697831" y="3192674"/>
            <a:ext cx="10756232" cy="21656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25"/>
          <p:cNvCxnSpPr/>
          <p:nvPr/>
        </p:nvCxnSpPr>
        <p:spPr>
          <a:xfrm>
            <a:off x="2847064" y="6320088"/>
            <a:ext cx="6497872" cy="0"/>
          </a:xfrm>
          <a:prstGeom prst="straightConnector1">
            <a:avLst/>
          </a:prstGeom>
          <a:noFill/>
          <a:ln w="41275" cap="flat" cmpd="sng">
            <a:solidFill>
              <a:srgbClr val="1899C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25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697831" y="122503"/>
            <a:ext cx="774278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5" descr="Boo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7600" y="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4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inition">
  <p:cSld name="Definition">
    <p:bg>
      <p:bgPr>
        <a:solidFill>
          <a:schemeClr val="lt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6031788"/>
            <a:ext cx="771692" cy="771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6"/>
          <p:cNvCxnSpPr/>
          <p:nvPr/>
        </p:nvCxnSpPr>
        <p:spPr>
          <a:xfrm>
            <a:off x="2847064" y="6320088"/>
            <a:ext cx="6497872" cy="0"/>
          </a:xfrm>
          <a:prstGeom prst="straightConnector1">
            <a:avLst/>
          </a:prstGeom>
          <a:noFill/>
          <a:ln w="41275" cap="flat" cmpd="sng">
            <a:solidFill>
              <a:srgbClr val="1899C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26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697832" y="2714624"/>
            <a:ext cx="10615103" cy="317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ctrTitle"/>
          </p:nvPr>
        </p:nvSpPr>
        <p:spPr>
          <a:xfrm>
            <a:off x="697832" y="120316"/>
            <a:ext cx="10615103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2" name="Google Shape;172;p26" descr="P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7600" y="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 rotWithShape="1">
          <a:blip r:embed="rId4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Activity">
  <p:cSld name="Creative Activity">
    <p:bg>
      <p:bgPr>
        <a:solidFill>
          <a:schemeClr val="l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6031788"/>
            <a:ext cx="771692" cy="771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7"/>
          <p:cNvCxnSpPr/>
          <p:nvPr/>
        </p:nvCxnSpPr>
        <p:spPr>
          <a:xfrm>
            <a:off x="2847064" y="6320088"/>
            <a:ext cx="6497872" cy="0"/>
          </a:xfrm>
          <a:prstGeom prst="straightConnector1">
            <a:avLst/>
          </a:prstGeom>
          <a:noFill/>
          <a:ln w="41275" cap="flat" cmpd="sng">
            <a:solidFill>
              <a:srgbClr val="1899C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p27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697832" y="2714624"/>
            <a:ext cx="10615103" cy="317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ctrTitle"/>
          </p:nvPr>
        </p:nvSpPr>
        <p:spPr>
          <a:xfrm>
            <a:off x="697832" y="120316"/>
            <a:ext cx="10615103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1" name="Google Shape;181;p27" descr="Palet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7600" y="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 rotWithShape="1">
          <a:blip r:embed="rId4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Goals">
  <p:cSld name="Learning Goals">
    <p:bg>
      <p:bgPr>
        <a:solidFill>
          <a:srgbClr val="1899C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1248778"/>
            <a:ext cx="771692" cy="77169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2"/>
          <p:cNvSpPr/>
          <p:nvPr/>
        </p:nvSpPr>
        <p:spPr>
          <a:xfrm>
            <a:off x="697831" y="2646947"/>
            <a:ext cx="10756232" cy="3709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2"/>
          <p:cNvSpPr txBox="1"/>
          <p:nvPr/>
        </p:nvSpPr>
        <p:spPr>
          <a:xfrm>
            <a:off x="6713711" y="2709383"/>
            <a:ext cx="374908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Wellbeing Indicators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2"/>
          <p:cNvSpPr/>
          <p:nvPr/>
        </p:nvSpPr>
        <p:spPr>
          <a:xfrm>
            <a:off x="744416" y="2720675"/>
            <a:ext cx="5586046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Goals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conclusion of this lesson, I will be able to;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22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2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849313" y="3867150"/>
            <a:ext cx="5586046" cy="210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/>
          <p:nvPr/>
        </p:nvSpPr>
        <p:spPr>
          <a:xfrm>
            <a:off x="697830" y="122503"/>
            <a:ext cx="10503570" cy="79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 Introduction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2"/>
          <p:cNvPicPr preferRelativeResize="0"/>
          <p:nvPr/>
        </p:nvPicPr>
        <p:blipFill rotWithShape="1">
          <a:blip r:embed="rId3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ournal Activity">
  <p:cSld name="Journal Activity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6031788"/>
            <a:ext cx="771692" cy="77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3" descr="Penc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046" y="1758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3"/>
          <p:cNvSpPr/>
          <p:nvPr/>
        </p:nvSpPr>
        <p:spPr>
          <a:xfrm>
            <a:off x="697831" y="3192674"/>
            <a:ext cx="10756232" cy="21656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13"/>
          <p:cNvCxnSpPr/>
          <p:nvPr/>
        </p:nvCxnSpPr>
        <p:spPr>
          <a:xfrm>
            <a:off x="2847064" y="6320088"/>
            <a:ext cx="6497872" cy="0"/>
          </a:xfrm>
          <a:prstGeom prst="straightConnector1">
            <a:avLst/>
          </a:prstGeom>
          <a:noFill/>
          <a:ln w="41275" cap="flat" cmpd="sng">
            <a:solidFill>
              <a:srgbClr val="1899C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13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3"/>
          <p:cNvSpPr txBox="1"/>
          <p:nvPr/>
        </p:nvSpPr>
        <p:spPr>
          <a:xfrm>
            <a:off x="697831" y="122503"/>
            <a:ext cx="53259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Activity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3"/>
          <p:cNvPicPr preferRelativeResize="0"/>
          <p:nvPr/>
        </p:nvPicPr>
        <p:blipFill rotWithShape="1">
          <a:blip r:embed="rId4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ussion">
  <p:cSld name="Discussion">
    <p:bg>
      <p:bgPr>
        <a:solidFill>
          <a:schemeClr val="l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6031788"/>
            <a:ext cx="771692" cy="77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4" descr="Us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5870" y="-17579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14"/>
          <p:cNvCxnSpPr/>
          <p:nvPr/>
        </p:nvCxnSpPr>
        <p:spPr>
          <a:xfrm>
            <a:off x="2847064" y="6320088"/>
            <a:ext cx="6497872" cy="0"/>
          </a:xfrm>
          <a:prstGeom prst="straightConnector1">
            <a:avLst/>
          </a:prstGeom>
          <a:noFill/>
          <a:ln w="41275" cap="flat" cmpd="sng">
            <a:solidFill>
              <a:srgbClr val="1899C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14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697830" y="122503"/>
            <a:ext cx="10503570" cy="79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697832" y="2714624"/>
            <a:ext cx="10615103" cy="317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4"/>
          <p:cNvPicPr preferRelativeResize="0"/>
          <p:nvPr/>
        </p:nvPicPr>
        <p:blipFill rotWithShape="1">
          <a:blip r:embed="rId4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Content Slide">
  <p:cSld name="Generic Content Slide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5"/>
          <p:cNvSpPr txBox="1">
            <a:spLocks noGrp="1"/>
          </p:cNvSpPr>
          <p:nvPr>
            <p:ph type="ctrTitle"/>
          </p:nvPr>
        </p:nvSpPr>
        <p:spPr>
          <a:xfrm>
            <a:off x="697832" y="120316"/>
            <a:ext cx="10615103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6031788"/>
            <a:ext cx="771692" cy="771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5"/>
          <p:cNvCxnSpPr/>
          <p:nvPr/>
        </p:nvCxnSpPr>
        <p:spPr>
          <a:xfrm>
            <a:off x="2847064" y="6320088"/>
            <a:ext cx="6497872" cy="0"/>
          </a:xfrm>
          <a:prstGeom prst="straightConnector1">
            <a:avLst/>
          </a:prstGeom>
          <a:noFill/>
          <a:ln w="41275" cap="flat" cmpd="sng">
            <a:solidFill>
              <a:srgbClr val="1899C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697832" y="2714624"/>
            <a:ext cx="10615103" cy="317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3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Review 1">
  <p:cSld name="Lesson Review 1">
    <p:bg>
      <p:bgPr>
        <a:solidFill>
          <a:srgbClr val="1899C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1248778"/>
            <a:ext cx="771692" cy="77169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697831" y="2646947"/>
            <a:ext cx="10756232" cy="3709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6"/>
          <p:cNvSpPr txBox="1"/>
          <p:nvPr/>
        </p:nvSpPr>
        <p:spPr>
          <a:xfrm>
            <a:off x="770019" y="2850063"/>
            <a:ext cx="5736289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Goals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conclusion of this lesson, I will be able to;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22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6"/>
          <p:cNvSpPr txBox="1"/>
          <p:nvPr/>
        </p:nvSpPr>
        <p:spPr>
          <a:xfrm>
            <a:off x="6713710" y="2850063"/>
            <a:ext cx="4522859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3, 2, 1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</a:t>
            </a:r>
            <a:r>
              <a:rPr lang="en-IE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things I learned today.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en-IE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things I will change or improve.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en-IE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thing I want to know more about.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6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62149" y="4049487"/>
            <a:ext cx="5612327" cy="197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16" descr="Bullsey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4983" y="2792214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697831" y="122503"/>
            <a:ext cx="53259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 Review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4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Review 2">
  <p:cSld name="Lesson Review 2">
    <p:bg>
      <p:bgPr>
        <a:solidFill>
          <a:srgbClr val="1899C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1248778"/>
            <a:ext cx="771692" cy="77169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697831" y="2646947"/>
            <a:ext cx="10756232" cy="3709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7"/>
          <p:cNvSpPr txBox="1"/>
          <p:nvPr/>
        </p:nvSpPr>
        <p:spPr>
          <a:xfrm>
            <a:off x="770019" y="2850063"/>
            <a:ext cx="5325981" cy="131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Traffic Lights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Colour the traffic light which best represents your understanding of today’s lesson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7"/>
          <p:cNvSpPr txBox="1"/>
          <p:nvPr/>
        </p:nvSpPr>
        <p:spPr>
          <a:xfrm>
            <a:off x="6412526" y="2850063"/>
            <a:ext cx="5216935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Indicators of Wellbeing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IE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appropriate Indicators of Wellbeing you identified in today’s lesson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7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7" descr="Traffic light"/>
          <p:cNvPicPr preferRelativeResize="0"/>
          <p:nvPr/>
        </p:nvPicPr>
        <p:blipFill rotWithShape="1">
          <a:blip r:embed="rId3">
            <a:alphaModFix/>
          </a:blip>
          <a:srcRect l="30152" t="11592" r="30382" b="8942"/>
          <a:stretch/>
        </p:blipFill>
        <p:spPr>
          <a:xfrm>
            <a:off x="755970" y="4278434"/>
            <a:ext cx="967319" cy="194770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/>
        </p:nvSpPr>
        <p:spPr>
          <a:xfrm>
            <a:off x="1767470" y="4387677"/>
            <a:ext cx="4117940" cy="159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don’t understand at all and need help.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Orange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need some support and don’t fully understand some aspects of what we learned today.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happy that I understand this lesson very well.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7"/>
          <p:cNvGrpSpPr/>
          <p:nvPr/>
        </p:nvGrpSpPr>
        <p:grpSpPr>
          <a:xfrm>
            <a:off x="6636374" y="4163243"/>
            <a:ext cx="3853075" cy="1979619"/>
            <a:chOff x="6636374" y="4163243"/>
            <a:chExt cx="3853075" cy="1979619"/>
          </a:xfrm>
        </p:grpSpPr>
        <p:sp>
          <p:nvSpPr>
            <p:cNvPr id="78" name="Google Shape;78;p17"/>
            <p:cNvSpPr txBox="1"/>
            <p:nvPr/>
          </p:nvSpPr>
          <p:spPr>
            <a:xfrm>
              <a:off x="6636374" y="4819488"/>
              <a:ext cx="1191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E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Responsible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 txBox="1"/>
            <p:nvPr/>
          </p:nvSpPr>
          <p:spPr>
            <a:xfrm>
              <a:off x="8015882" y="4825241"/>
              <a:ext cx="1093827" cy="305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E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Active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 txBox="1"/>
            <p:nvPr/>
          </p:nvSpPr>
          <p:spPr>
            <a:xfrm>
              <a:off x="9385543" y="4825241"/>
              <a:ext cx="1093827" cy="305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E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Respected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 txBox="1"/>
            <p:nvPr/>
          </p:nvSpPr>
          <p:spPr>
            <a:xfrm>
              <a:off x="6669627" y="5837008"/>
              <a:ext cx="1093827" cy="305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E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Connected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 txBox="1"/>
            <p:nvPr/>
          </p:nvSpPr>
          <p:spPr>
            <a:xfrm>
              <a:off x="8081550" y="5837008"/>
              <a:ext cx="1093827" cy="305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E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Resilient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7"/>
            <p:cNvSpPr txBox="1"/>
            <p:nvPr/>
          </p:nvSpPr>
          <p:spPr>
            <a:xfrm>
              <a:off x="9395622" y="5837008"/>
              <a:ext cx="1093827" cy="305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E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Aware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76918" y="4163244"/>
              <a:ext cx="679247" cy="709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23173" y="4163243"/>
              <a:ext cx="679247" cy="709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569831" y="4163243"/>
              <a:ext cx="684116" cy="709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77319" y="5171196"/>
              <a:ext cx="684116" cy="707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86407" y="5170987"/>
              <a:ext cx="684115" cy="704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569831" y="5172452"/>
              <a:ext cx="684116" cy="722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17"/>
          <p:cNvSpPr txBox="1"/>
          <p:nvPr/>
        </p:nvSpPr>
        <p:spPr>
          <a:xfrm>
            <a:off x="697831" y="122503"/>
            <a:ext cx="53259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 Review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10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udent Feedback">
  <p:cSld name="Student Feedback"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6031788"/>
            <a:ext cx="771692" cy="77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 descr="Us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5870" y="-17579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8"/>
          <p:cNvCxnSpPr/>
          <p:nvPr/>
        </p:nvCxnSpPr>
        <p:spPr>
          <a:xfrm>
            <a:off x="2847064" y="6320088"/>
            <a:ext cx="6497872" cy="0"/>
          </a:xfrm>
          <a:prstGeom prst="straightConnector1">
            <a:avLst/>
          </a:prstGeom>
          <a:noFill/>
          <a:ln w="41275" cap="flat" cmpd="sng">
            <a:solidFill>
              <a:srgbClr val="1899C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8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697830" y="122503"/>
            <a:ext cx="10503570" cy="79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Feedback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8" descr="Group, Team, Feedback, Confirming, Balloons, Clou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4085" y="2592464"/>
            <a:ext cx="7351059" cy="3300845"/>
          </a:xfrm>
          <a:prstGeom prst="rect">
            <a:avLst/>
          </a:prstGeom>
          <a:noFill/>
          <a:ln w="38100" cap="flat" cmpd="sng">
            <a:solidFill>
              <a:srgbClr val="2C369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5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itation">
  <p:cSld name="Meditation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>
            <a:off x="0" y="0"/>
            <a:ext cx="12192000" cy="2165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2935" y="6031788"/>
            <a:ext cx="771692" cy="771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9"/>
          <p:cNvCxnSpPr/>
          <p:nvPr/>
        </p:nvCxnSpPr>
        <p:spPr>
          <a:xfrm>
            <a:off x="2847064" y="6320088"/>
            <a:ext cx="6497872" cy="0"/>
          </a:xfrm>
          <a:prstGeom prst="straightConnector1">
            <a:avLst/>
          </a:prstGeom>
          <a:noFill/>
          <a:ln w="41275" cap="flat" cmpd="sng">
            <a:solidFill>
              <a:srgbClr val="1899C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" name="Google Shape;105;p19" descr="Thought bub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7600" y="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4466492" y="6499058"/>
            <a:ext cx="3023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Nurture 4 Wellbeing © 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Two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97832" y="2714624"/>
            <a:ext cx="10615103" cy="317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697831" y="122503"/>
            <a:ext cx="53259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IE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Meditation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 amt="32000"/>
          </a:blip>
          <a:srcRect l="5019" t="28543" r="5342" b="23152"/>
          <a:stretch/>
        </p:blipFill>
        <p:spPr>
          <a:xfrm rot="-1673539">
            <a:off x="1666703" y="2642499"/>
            <a:ext cx="8664143" cy="266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09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 txBox="1">
            <a:spLocks noGrp="1"/>
          </p:cNvSpPr>
          <p:nvPr>
            <p:ph type="ctrTitle"/>
          </p:nvPr>
        </p:nvSpPr>
        <p:spPr>
          <a:xfrm>
            <a:off x="697832" y="120316"/>
            <a:ext cx="10615103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IE"/>
              <a:t>Lesson 6</a:t>
            </a:r>
            <a:endParaRPr/>
          </a:p>
        </p:txBody>
      </p:sp>
      <p:sp>
        <p:nvSpPr>
          <p:cNvPr id="188" name="Google Shape;188;p1"/>
          <p:cNvSpPr txBox="1">
            <a:spLocks noGrp="1"/>
          </p:cNvSpPr>
          <p:nvPr>
            <p:ph type="subTitle" idx="1"/>
          </p:nvPr>
        </p:nvSpPr>
        <p:spPr>
          <a:xfrm>
            <a:off x="697831" y="1005725"/>
            <a:ext cx="10615103" cy="10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E"/>
              <a:t>Goal Setting (1)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E"/>
              <a:t>2</a:t>
            </a:r>
            <a:r>
              <a:rPr lang="en-IE" baseline="30000"/>
              <a:t>nd</a:t>
            </a:r>
            <a:r>
              <a:rPr lang="en-IE"/>
              <a:t> Year Goals</a:t>
            </a:r>
            <a:endParaRPr/>
          </a:p>
        </p:txBody>
      </p:sp>
      <p:sp>
        <p:nvSpPr>
          <p:cNvPr id="189" name="Google Shape;189;p1"/>
          <p:cNvSpPr txBox="1"/>
          <p:nvPr/>
        </p:nvSpPr>
        <p:spPr>
          <a:xfrm>
            <a:off x="794080" y="4330955"/>
            <a:ext cx="10518854" cy="114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IE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IE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Literate, Managing Myself, Staying Well, Managing Information &amp; Thinking, Working With Others, Communicating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"/>
          <p:cNvSpPr txBox="1"/>
          <p:nvPr/>
        </p:nvSpPr>
        <p:spPr>
          <a:xfrm>
            <a:off x="794080" y="5531031"/>
            <a:ext cx="10518854" cy="74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IE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Statements of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IE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1, 5, 6, 7, 9, 11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"/>
          <p:cNvSpPr txBox="1">
            <a:spLocks noGrp="1"/>
          </p:cNvSpPr>
          <p:nvPr>
            <p:ph type="body" idx="1"/>
          </p:nvPr>
        </p:nvSpPr>
        <p:spPr>
          <a:xfrm>
            <a:off x="849313" y="3867149"/>
            <a:ext cx="5586046" cy="242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IE">
                <a:solidFill>
                  <a:srgbClr val="1899CF"/>
                </a:solidFill>
              </a:rPr>
              <a:t>Review</a:t>
            </a:r>
            <a:r>
              <a:rPr lang="en-IE"/>
              <a:t> my 1</a:t>
            </a:r>
            <a:r>
              <a:rPr lang="en-IE" baseline="30000"/>
              <a:t>st</a:t>
            </a:r>
            <a:r>
              <a:rPr lang="en-IE"/>
              <a:t> Year goals.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IE">
                <a:solidFill>
                  <a:srgbClr val="1899CF"/>
                </a:solidFill>
              </a:rPr>
              <a:t>Outline</a:t>
            </a:r>
            <a:r>
              <a:rPr lang="en-IE"/>
              <a:t> my new/continuing goals for 2</a:t>
            </a:r>
            <a:r>
              <a:rPr lang="en-IE" baseline="30000"/>
              <a:t>nd</a:t>
            </a:r>
            <a:r>
              <a:rPr lang="en-IE"/>
              <a:t> Year.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IE">
                <a:solidFill>
                  <a:srgbClr val="1899CF"/>
                </a:solidFill>
              </a:rPr>
              <a:t>Plan</a:t>
            </a:r>
            <a:r>
              <a:rPr lang="en-IE"/>
              <a:t> the specific steps I need to take in order to achieve 2 of my goals.</a:t>
            </a:r>
            <a:endParaRPr/>
          </a:p>
        </p:txBody>
      </p:sp>
      <p:grpSp>
        <p:nvGrpSpPr>
          <p:cNvPr id="196" name="Google Shape;196;p2"/>
          <p:cNvGrpSpPr/>
          <p:nvPr/>
        </p:nvGrpSpPr>
        <p:grpSpPr>
          <a:xfrm>
            <a:off x="6711193" y="3712492"/>
            <a:ext cx="2505750" cy="1982630"/>
            <a:chOff x="6711193" y="3712492"/>
            <a:chExt cx="2505750" cy="1982630"/>
          </a:xfrm>
        </p:grpSpPr>
        <p:sp>
          <p:nvSpPr>
            <p:cNvPr id="197" name="Google Shape;197;p2"/>
            <p:cNvSpPr txBox="1"/>
            <p:nvPr/>
          </p:nvSpPr>
          <p:spPr>
            <a:xfrm>
              <a:off x="6711193" y="4372567"/>
              <a:ext cx="1191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E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Responsible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 txBox="1"/>
            <p:nvPr/>
          </p:nvSpPr>
          <p:spPr>
            <a:xfrm>
              <a:off x="8123116" y="4374490"/>
              <a:ext cx="1093827" cy="305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E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Respected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 txBox="1"/>
            <p:nvPr/>
          </p:nvSpPr>
          <p:spPr>
            <a:xfrm>
              <a:off x="6717312" y="5389268"/>
              <a:ext cx="1093827" cy="305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E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Resilient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 txBox="1"/>
            <p:nvPr/>
          </p:nvSpPr>
          <p:spPr>
            <a:xfrm>
              <a:off x="8123116" y="5389268"/>
              <a:ext cx="1093827" cy="305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E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Aware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1" name="Google Shape;20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18484" y="3716323"/>
              <a:ext cx="679247" cy="709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07404" y="3712492"/>
              <a:ext cx="684117" cy="709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22169" y="4723247"/>
              <a:ext cx="684116" cy="704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97324" y="4724712"/>
              <a:ext cx="684117" cy="7225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2"/>
          <p:cNvSpPr txBox="1"/>
          <p:nvPr/>
        </p:nvSpPr>
        <p:spPr>
          <a:xfrm>
            <a:off x="9403705" y="4378304"/>
            <a:ext cx="10938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11397" y="3712492"/>
            <a:ext cx="684117" cy="70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 txBox="1"/>
          <p:nvPr/>
        </p:nvSpPr>
        <p:spPr>
          <a:xfrm>
            <a:off x="1451296" y="3816991"/>
            <a:ext cx="923627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Journal Activity (A) on page 25 in your Student Journal.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/>
          <p:nvPr/>
        </p:nvSpPr>
        <p:spPr>
          <a:xfrm>
            <a:off x="813732" y="2537728"/>
            <a:ext cx="8405769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were some of your goals in 1</a:t>
            </a:r>
            <a:r>
              <a:rPr lang="en-IE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IE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I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 2 of the goals you wanted to </a:t>
            </a:r>
            <a:r>
              <a:rPr lang="en-IE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achieve</a:t>
            </a:r>
            <a:r>
              <a:rPr lang="en-I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1</a:t>
            </a:r>
            <a:r>
              <a:rPr lang="en-IE" sz="2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I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year.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I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 you achieve the </a:t>
            </a:r>
            <a:r>
              <a:rPr lang="en-IE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desired results</a:t>
            </a:r>
            <a:r>
              <a:rPr lang="en-I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I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IE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steps</a:t>
            </a:r>
            <a:r>
              <a:rPr lang="en-I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did you take to reach your goals?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I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steps </a:t>
            </a:r>
            <a:r>
              <a:rPr lang="en-IE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worked well</a:t>
            </a:r>
            <a:r>
              <a:rPr lang="en-I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What steps </a:t>
            </a:r>
            <a:r>
              <a:rPr lang="en-IE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didn’t work well</a:t>
            </a:r>
            <a:r>
              <a:rPr lang="en-IE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"/>
          <p:cNvSpPr txBox="1"/>
          <p:nvPr/>
        </p:nvSpPr>
        <p:spPr>
          <a:xfrm>
            <a:off x="1451296" y="3816991"/>
            <a:ext cx="923627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Journal Activity (B) on page 25 in your Student Journal.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 txBox="1">
            <a:spLocks noGrp="1"/>
          </p:cNvSpPr>
          <p:nvPr>
            <p:ph type="ctrTitle"/>
          </p:nvPr>
        </p:nvSpPr>
        <p:spPr>
          <a:xfrm>
            <a:off x="697832" y="120316"/>
            <a:ext cx="10615103" cy="123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IE"/>
              <a:t>Identify 2 Main Goals You Wish to Focus on This Year</a:t>
            </a:r>
            <a:endParaRPr/>
          </a:p>
        </p:txBody>
      </p:sp>
      <p:grpSp>
        <p:nvGrpSpPr>
          <p:cNvPr id="227" name="Google Shape;227;p6"/>
          <p:cNvGrpSpPr/>
          <p:nvPr/>
        </p:nvGrpSpPr>
        <p:grpSpPr>
          <a:xfrm>
            <a:off x="1722066" y="2717087"/>
            <a:ext cx="8747867" cy="2972922"/>
            <a:chOff x="1601851" y="2725476"/>
            <a:chExt cx="8747867" cy="2972922"/>
          </a:xfrm>
        </p:grpSpPr>
        <p:pic>
          <p:nvPicPr>
            <p:cNvPr id="228" name="Google Shape;228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52767" y="2725476"/>
              <a:ext cx="2686465" cy="2971230"/>
            </a:xfrm>
            <a:prstGeom prst="rect">
              <a:avLst/>
            </a:prstGeom>
            <a:noFill/>
            <a:ln w="38100" cap="flat" cmpd="sng">
              <a:solidFill>
                <a:srgbClr val="2C369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29" name="Google Shape;229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1204027" y="3123300"/>
              <a:ext cx="2972922" cy="2177274"/>
            </a:xfrm>
            <a:prstGeom prst="rect">
              <a:avLst/>
            </a:prstGeom>
            <a:noFill/>
            <a:ln w="38100" cap="flat" cmpd="sng">
              <a:solidFill>
                <a:srgbClr val="2C369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30" name="Google Shape;230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12874" y="2725477"/>
              <a:ext cx="1936844" cy="2971229"/>
            </a:xfrm>
            <a:prstGeom prst="rect">
              <a:avLst/>
            </a:prstGeom>
            <a:noFill/>
            <a:ln w="38100" cap="flat" cmpd="sng">
              <a:solidFill>
                <a:srgbClr val="2C369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/>
          <p:nvPr/>
        </p:nvSpPr>
        <p:spPr>
          <a:xfrm>
            <a:off x="1451296" y="3816991"/>
            <a:ext cx="923627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E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Journal Activity (C) on pages 25 and 26 in your Student Journal.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 txBox="1">
            <a:spLocks noGrp="1"/>
          </p:cNvSpPr>
          <p:nvPr>
            <p:ph type="body" idx="1"/>
          </p:nvPr>
        </p:nvSpPr>
        <p:spPr>
          <a:xfrm>
            <a:off x="862149" y="4049487"/>
            <a:ext cx="5781932" cy="222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IE">
                <a:solidFill>
                  <a:srgbClr val="1899CF"/>
                </a:solidFill>
              </a:rPr>
              <a:t>Review</a:t>
            </a:r>
            <a:r>
              <a:rPr lang="en-IE"/>
              <a:t> my 1</a:t>
            </a:r>
            <a:r>
              <a:rPr lang="en-IE" baseline="30000"/>
              <a:t>st</a:t>
            </a:r>
            <a:r>
              <a:rPr lang="en-IE"/>
              <a:t> Year goals.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IE">
                <a:solidFill>
                  <a:srgbClr val="1899CF"/>
                </a:solidFill>
              </a:rPr>
              <a:t>Outline</a:t>
            </a:r>
            <a:r>
              <a:rPr lang="en-IE"/>
              <a:t> my new/continuing goals for 2</a:t>
            </a:r>
            <a:r>
              <a:rPr lang="en-IE" baseline="30000"/>
              <a:t>nd</a:t>
            </a:r>
            <a:r>
              <a:rPr lang="en-IE"/>
              <a:t> Year.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IE">
                <a:solidFill>
                  <a:srgbClr val="1899CF"/>
                </a:solidFill>
              </a:rPr>
              <a:t>Plan</a:t>
            </a:r>
            <a:r>
              <a:rPr lang="en-IE"/>
              <a:t> the specific steps I need to take in order to achieve 2 of my goals.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Widescreen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Lesson 6</vt:lpstr>
      <vt:lpstr>PowerPoint Presentation</vt:lpstr>
      <vt:lpstr>PowerPoint Presentation</vt:lpstr>
      <vt:lpstr>PowerPoint Presentation</vt:lpstr>
      <vt:lpstr>PowerPoint Presentation</vt:lpstr>
      <vt:lpstr>Identify 2 Main Goals You Wish to Focus on This Year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</dc:title>
  <dc:creator>H Clarke</dc:creator>
  <cp:lastModifiedBy>H Clarke</cp:lastModifiedBy>
  <cp:revision>1</cp:revision>
  <dcterms:created xsi:type="dcterms:W3CDTF">2021-02-08T06:25:00Z</dcterms:created>
  <dcterms:modified xsi:type="dcterms:W3CDTF">2021-03-14T19:22:44Z</dcterms:modified>
</cp:coreProperties>
</file>